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256" r:id="rId5"/>
    <p:sldId id="259" r:id="rId6"/>
    <p:sldId id="258" r:id="rId7"/>
    <p:sldId id="261" r:id="rId8"/>
  </p:sldIdLst>
  <p:sldSz cx="10691813" cy="15119350"/>
  <p:notesSz cx="6800850" cy="99329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2967B7E-6C2E-F83A-8B8C-4436CF10602E}" name="Anne Jacobs (Stimular)" initials="AJ" userId="S::a.jacobs@stimular.nl::2d7c0f51-5732-4bb0-b13f-63d7b18d617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BAA"/>
    <a:srgbClr val="65B32E"/>
    <a:srgbClr val="EE6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226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035" cy="4983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2241" y="0"/>
            <a:ext cx="2947035" cy="4983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1C64A-3080-4A55-A9C7-8877ECE15BB3}" type="datetimeFigureOut">
              <a:rPr lang="nl-NL" smtClean="0"/>
              <a:t>6-8-2025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8550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0085" y="4780250"/>
            <a:ext cx="5440680" cy="39111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4615"/>
            <a:ext cx="2947035" cy="4983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2241" y="9434615"/>
            <a:ext cx="2947035" cy="4983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95B76D-A98D-4BDF-9F0F-D8F88712EA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5302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95B76D-A98D-4BDF-9F0F-D8F88712EA62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6693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Lettertype: </a:t>
            </a:r>
          </a:p>
          <a:p>
            <a:r>
              <a:rPr lang="nl-NL" dirty="0"/>
              <a:t>Kop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Black</a:t>
            </a:r>
          </a:p>
          <a:p>
            <a:r>
              <a:rPr lang="nl-NL" dirty="0"/>
              <a:t>Tekst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</a:t>
            </a:r>
            <a:r>
              <a:rPr lang="nl-NL" dirty="0" err="1"/>
              <a:t>Semibold</a:t>
            </a:r>
            <a:r>
              <a:rPr lang="nl-NL" dirty="0"/>
              <a:t> of medium </a:t>
            </a:r>
          </a:p>
          <a:p>
            <a:endParaRPr lang="nl-NL" dirty="0"/>
          </a:p>
          <a:p>
            <a:r>
              <a:rPr lang="nl-NL" dirty="0"/>
              <a:t>Kleuren</a:t>
            </a:r>
          </a:p>
          <a:p>
            <a:r>
              <a:rPr lang="nl-NL" dirty="0">
                <a:solidFill>
                  <a:srgbClr val="94D434"/>
                </a:solidFill>
              </a:rPr>
              <a:t>Lichtgroen</a:t>
            </a:r>
            <a:r>
              <a:rPr lang="nl-NL" dirty="0"/>
              <a:t> 	Groen	Blauwgroen	Paars</a:t>
            </a:r>
          </a:p>
          <a:p>
            <a:r>
              <a:rPr lang="nl-NL" dirty="0"/>
              <a:t>R 148	R 76	R 26	R 203</a:t>
            </a:r>
          </a:p>
          <a:p>
            <a:r>
              <a:rPr lang="nl-NL" dirty="0"/>
              <a:t>G 212	G 198	G 170	G189</a:t>
            </a:r>
          </a:p>
          <a:p>
            <a:r>
              <a:rPr lang="nl-NL" dirty="0"/>
              <a:t>B 52	B 54	B 162	B 223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dirty="0">
                <a:latin typeface="+mn-lt"/>
              </a:rPr>
              <a:t>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#9fc63b	#65b32e	</a:t>
            </a:r>
            <a:r>
              <a:rPr lang="nl-NL" sz="1200" dirty="0">
                <a:latin typeface="+mn-lt"/>
              </a:rPr>
              <a:t>#00abaa 	#c5abd3</a:t>
            </a:r>
            <a:endParaRPr lang="nl-NL" sz="1200" b="0" i="0" u="none" strike="noStrike" baseline="30000" dirty="0">
              <a:solidFill>
                <a:srgbClr val="000000"/>
              </a:solidFill>
              <a:latin typeface="MinionPro-Regular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95B76D-A98D-4BDF-9F0F-D8F88712EA62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8604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Lettertype: </a:t>
            </a:r>
          </a:p>
          <a:p>
            <a:r>
              <a:rPr lang="nl-NL" dirty="0"/>
              <a:t>Kop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Black</a:t>
            </a:r>
          </a:p>
          <a:p>
            <a:r>
              <a:rPr lang="nl-NL" dirty="0"/>
              <a:t>Tekst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</a:t>
            </a:r>
            <a:r>
              <a:rPr lang="nl-NL" dirty="0" err="1"/>
              <a:t>Semibold</a:t>
            </a:r>
            <a:r>
              <a:rPr lang="nl-NL" dirty="0"/>
              <a:t> of medium </a:t>
            </a:r>
          </a:p>
          <a:p>
            <a:endParaRPr lang="nl-NL" dirty="0"/>
          </a:p>
          <a:p>
            <a:r>
              <a:rPr lang="nl-NL" dirty="0"/>
              <a:t>Kleuren</a:t>
            </a:r>
          </a:p>
          <a:p>
            <a:r>
              <a:rPr lang="nl-NL" dirty="0">
                <a:solidFill>
                  <a:srgbClr val="94D434"/>
                </a:solidFill>
              </a:rPr>
              <a:t>Lichtgroen</a:t>
            </a:r>
            <a:r>
              <a:rPr lang="nl-NL" dirty="0"/>
              <a:t> 	Groen	Blauwgroen	Paars</a:t>
            </a:r>
          </a:p>
          <a:p>
            <a:r>
              <a:rPr lang="nl-NL" dirty="0"/>
              <a:t>R 148	R 76	R 26	R 203</a:t>
            </a:r>
          </a:p>
          <a:p>
            <a:r>
              <a:rPr lang="nl-NL" dirty="0"/>
              <a:t>G 212	G 198	G 170	G189</a:t>
            </a:r>
          </a:p>
          <a:p>
            <a:r>
              <a:rPr lang="nl-NL" dirty="0"/>
              <a:t>B 52	B 54	B 162	B 223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dirty="0">
                <a:latin typeface="+mn-lt"/>
              </a:rPr>
              <a:t>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#9fc63b	#65b32e	</a:t>
            </a:r>
            <a:r>
              <a:rPr lang="nl-NL" sz="1200" dirty="0">
                <a:latin typeface="+mn-lt"/>
              </a:rPr>
              <a:t>#00abaa 	#c5abd3</a:t>
            </a:r>
            <a:endParaRPr lang="nl-NL" sz="1200" b="0" i="0" u="none" strike="noStrike" baseline="30000" dirty="0">
              <a:solidFill>
                <a:srgbClr val="000000"/>
              </a:solidFill>
              <a:latin typeface="MinionPro-Regular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95B76D-A98D-4BDF-9F0F-D8F88712EA6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3232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Lettertype: </a:t>
            </a:r>
          </a:p>
          <a:p>
            <a:r>
              <a:rPr lang="nl-NL" dirty="0"/>
              <a:t>Kop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Black</a:t>
            </a:r>
          </a:p>
          <a:p>
            <a:r>
              <a:rPr lang="nl-NL" dirty="0"/>
              <a:t>Tekst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</a:t>
            </a:r>
            <a:r>
              <a:rPr lang="nl-NL" dirty="0" err="1"/>
              <a:t>Semibold</a:t>
            </a:r>
            <a:r>
              <a:rPr lang="nl-NL" dirty="0"/>
              <a:t> of medium </a:t>
            </a:r>
          </a:p>
          <a:p>
            <a:endParaRPr lang="nl-NL" dirty="0"/>
          </a:p>
          <a:p>
            <a:r>
              <a:rPr lang="nl-NL" dirty="0"/>
              <a:t>Kleuren</a:t>
            </a:r>
          </a:p>
          <a:p>
            <a:r>
              <a:rPr lang="nl-NL" dirty="0">
                <a:solidFill>
                  <a:srgbClr val="94D434"/>
                </a:solidFill>
              </a:rPr>
              <a:t>Lichtgroen</a:t>
            </a:r>
            <a:r>
              <a:rPr lang="nl-NL" dirty="0"/>
              <a:t> 	Groen	Blauwgroen	Paars</a:t>
            </a:r>
          </a:p>
          <a:p>
            <a:r>
              <a:rPr lang="nl-NL" dirty="0"/>
              <a:t>R 148	R 76	R 26	R 203</a:t>
            </a:r>
          </a:p>
          <a:p>
            <a:r>
              <a:rPr lang="nl-NL" dirty="0"/>
              <a:t>G 212	G 198	G 170	G189</a:t>
            </a:r>
          </a:p>
          <a:p>
            <a:r>
              <a:rPr lang="nl-NL" dirty="0"/>
              <a:t>B 52	B 54	B 162	B 223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dirty="0">
                <a:latin typeface="+mn-lt"/>
              </a:rPr>
              <a:t>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#9fc63b	#65b32e	</a:t>
            </a:r>
            <a:r>
              <a:rPr lang="nl-NL" sz="1200" dirty="0">
                <a:latin typeface="+mn-lt"/>
              </a:rPr>
              <a:t>#00abaa 	#c5abd3</a:t>
            </a:r>
            <a:endParaRPr lang="nl-NL" sz="1200" b="0" i="0" u="none" strike="noStrike" baseline="30000" dirty="0">
              <a:solidFill>
                <a:srgbClr val="000000"/>
              </a:solidFill>
              <a:latin typeface="MinionPro-Regular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95B76D-A98D-4BDF-9F0F-D8F88712EA62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6-8-2025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4281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6-8-2025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0653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6-8-2025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7777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6-8-2025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3539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B2B312-5D4C-1AF3-BD8F-A35281E42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81E78A1-5D0C-D329-8FF0-32446C03C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6-8-2025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7DFA48B-9A0F-C3E0-CCC1-5B19445B6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822C068-4C9D-7804-152F-4D41C585E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jdelijke aanduiding voor tabel 6">
            <a:extLst>
              <a:ext uri="{FF2B5EF4-FFF2-40B4-BE49-F238E27FC236}">
                <a16:creationId xmlns:a16="http://schemas.microsoft.com/office/drawing/2014/main" id="{D9987103-0E15-437C-FB87-3D6E99E2C2F7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1306513" y="4497388"/>
            <a:ext cx="8415337" cy="8042275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3731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6-8-2025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8495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>
                    <a:tint val="82000"/>
                  </a:schemeClr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82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82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6-8-2025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2263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6-8-2025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6776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6-8-2025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900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6-8-2025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564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6-8-2025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8119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6-8-2025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1426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263F29F-9D45-4291-ABAD-6684AD7693C9}" type="datetimeFigureOut">
              <a:rPr lang="nl-NL" smtClean="0"/>
              <a:t>6-8-2025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506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975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997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tabel 10">
            <a:extLst>
              <a:ext uri="{FF2B5EF4-FFF2-40B4-BE49-F238E27FC236}">
                <a16:creationId xmlns:a16="http://schemas.microsoft.com/office/drawing/2014/main" id="{4CA8EA7E-D7E5-C9BC-BCC9-270732A6309C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3898228599"/>
              </p:ext>
            </p:extLst>
          </p:nvPr>
        </p:nvGraphicFramePr>
        <p:xfrm>
          <a:off x="735061" y="2589075"/>
          <a:ext cx="9221689" cy="120050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0452">
                  <a:extLst>
                    <a:ext uri="{9D8B030D-6E8A-4147-A177-3AD203B41FA5}">
                      <a16:colId xmlns:a16="http://schemas.microsoft.com/office/drawing/2014/main" val="2183822348"/>
                    </a:ext>
                  </a:extLst>
                </a:gridCol>
                <a:gridCol w="7591237">
                  <a:extLst>
                    <a:ext uri="{9D8B030D-6E8A-4147-A177-3AD203B41FA5}">
                      <a16:colId xmlns:a16="http://schemas.microsoft.com/office/drawing/2014/main" val="3837394708"/>
                    </a:ext>
                  </a:extLst>
                </a:gridCol>
              </a:tblGrid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800" b="0" i="0" u="none" strike="noStrike" kern="1200" baseline="30000" dirty="0">
                          <a:solidFill>
                            <a:srgbClr val="00ABAA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Op de fiets naar werk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5217306"/>
                  </a:ext>
                </a:extLst>
              </a:tr>
              <a:tr h="1437203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sz="2800" b="0" i="0" u="none" strike="noStrike" kern="1200" baseline="30000" dirty="0">
                        <a:solidFill>
                          <a:srgbClr val="00ABAA"/>
                        </a:solidFill>
                        <a:latin typeface="Lexend Deca" pitchFamily="2" charset="0"/>
                        <a:ea typeface="+mn-ea"/>
                        <a:cs typeface="+mn-cs"/>
                      </a:endParaRPr>
                    </a:p>
                    <a:p>
                      <a:r>
                        <a:rPr lang="nl-NL" sz="2800" b="0" i="0" u="none" strike="noStrike" kern="1200" baseline="30000" dirty="0">
                          <a:solidFill>
                            <a:srgbClr val="00ABAA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Met openbaar vervoer naar werk in plaats van de auto</a:t>
                      </a:r>
                      <a:endParaRPr lang="nl-NL" sz="2800" dirty="0">
                        <a:solidFill>
                          <a:srgbClr val="00ABAA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6561762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800" b="0" i="0" u="none" strike="noStrike" kern="1200" baseline="30000" dirty="0">
                          <a:solidFill>
                            <a:srgbClr val="00ABAA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Niemand in de ruimte? Licht uit.</a:t>
                      </a:r>
                      <a:endParaRPr lang="nl-NL" sz="2800" dirty="0">
                        <a:solidFill>
                          <a:srgbClr val="00ABAA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4288426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800" b="0" i="0" u="none" strike="noStrike" kern="1200" baseline="30000" dirty="0">
                          <a:solidFill>
                            <a:srgbClr val="00ABAA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Verwarming een graad lager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2772989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0" i="0" u="none" strike="noStrike" kern="1200" baseline="30000" dirty="0">
                          <a:solidFill>
                            <a:srgbClr val="00ABAA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Stekker van apparaten die niet gebruikt worden </a:t>
                      </a:r>
                    </a:p>
                    <a:p>
                      <a:pPr marL="0" marR="0" lvl="0" indent="0" algn="l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0" i="0" u="none" strike="noStrike" kern="1200" baseline="30000" dirty="0">
                          <a:solidFill>
                            <a:srgbClr val="00ABAA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uit stopcontact 	</a:t>
                      </a:r>
                      <a:endParaRPr lang="nl-NL" sz="2800" dirty="0">
                        <a:solidFill>
                          <a:srgbClr val="00ABAA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4355470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0" i="0" u="none" strike="noStrike" kern="1200" baseline="30000" dirty="0">
                          <a:solidFill>
                            <a:srgbClr val="00ABAA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Trui aan in plaats van verwarming hoger</a:t>
                      </a:r>
                      <a:endParaRPr lang="nl-NL" sz="2800" dirty="0">
                        <a:solidFill>
                          <a:srgbClr val="00ABAA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2901190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0" i="0" u="none" strike="noStrike" kern="1200" baseline="30000" dirty="0">
                          <a:solidFill>
                            <a:srgbClr val="00ABAA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Beeldscherm uit na het werken</a:t>
                      </a:r>
                      <a:endParaRPr lang="nl-NL" sz="2800" dirty="0">
                        <a:solidFill>
                          <a:srgbClr val="00ABAA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1335710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800" b="0" i="0" u="none" strike="noStrike" kern="1200" baseline="30000" dirty="0">
                          <a:solidFill>
                            <a:srgbClr val="00ABAA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Trap in plaats van de lift</a:t>
                      </a:r>
                      <a:endParaRPr lang="nl-NL" sz="2800" dirty="0">
                        <a:solidFill>
                          <a:srgbClr val="00ABAA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1237515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0" i="0" u="none" strike="noStrike" kern="1200" baseline="300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Vul hier zelf een leuke/uitdagende </a:t>
                      </a:r>
                      <a:r>
                        <a:rPr lang="nl-NL" sz="2800" b="0" i="0" u="none" strike="noStrike" kern="1200" baseline="30000" dirty="0" err="1">
                          <a:solidFill>
                            <a:schemeClr val="bg1">
                              <a:lumMod val="65000"/>
                            </a:schemeClr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challenge</a:t>
                      </a:r>
                      <a:r>
                        <a:rPr lang="nl-NL" sz="2800" b="0" i="0" u="none" strike="noStrike" kern="1200" baseline="300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 in om energie te besparen!</a:t>
                      </a:r>
                      <a:endParaRPr lang="nl-NL" sz="2800" dirty="0">
                        <a:solidFill>
                          <a:srgbClr val="65B32E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9792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5288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tabel 10">
            <a:extLst>
              <a:ext uri="{FF2B5EF4-FFF2-40B4-BE49-F238E27FC236}">
                <a16:creationId xmlns:a16="http://schemas.microsoft.com/office/drawing/2014/main" id="{4CA8EA7E-D7E5-C9BC-BCC9-270732A6309C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2811882858"/>
              </p:ext>
            </p:extLst>
          </p:nvPr>
        </p:nvGraphicFramePr>
        <p:xfrm>
          <a:off x="735061" y="2589075"/>
          <a:ext cx="9221689" cy="120050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0452">
                  <a:extLst>
                    <a:ext uri="{9D8B030D-6E8A-4147-A177-3AD203B41FA5}">
                      <a16:colId xmlns:a16="http://schemas.microsoft.com/office/drawing/2014/main" val="2183822348"/>
                    </a:ext>
                  </a:extLst>
                </a:gridCol>
                <a:gridCol w="7591237">
                  <a:extLst>
                    <a:ext uri="{9D8B030D-6E8A-4147-A177-3AD203B41FA5}">
                      <a16:colId xmlns:a16="http://schemas.microsoft.com/office/drawing/2014/main" val="3837394708"/>
                    </a:ext>
                  </a:extLst>
                </a:gridCol>
              </a:tblGrid>
              <a:tr h="1320976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800" b="0" i="0" u="none" strike="noStrike" kern="1200" baseline="3000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Op de fiets naar werk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5217306"/>
                  </a:ext>
                </a:extLst>
              </a:tr>
              <a:tr h="1437203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sz="2800" b="0" i="0" u="none" strike="noStrike" kern="1200" baseline="30000" dirty="0">
                        <a:solidFill>
                          <a:srgbClr val="65B32E"/>
                        </a:solidFill>
                        <a:latin typeface="Lexend Deca" pitchFamily="2" charset="0"/>
                        <a:ea typeface="+mn-ea"/>
                        <a:cs typeface="+mn-cs"/>
                      </a:endParaRPr>
                    </a:p>
                    <a:p>
                      <a:r>
                        <a:rPr lang="nl-NL" sz="2800" b="0" i="0" u="none" strike="noStrike" kern="1200" baseline="3000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Met Openbaar vervoer naar werk in plaats van de auto</a:t>
                      </a:r>
                      <a:endParaRPr lang="nl-NL" sz="2800" dirty="0">
                        <a:solidFill>
                          <a:srgbClr val="65B32E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6561762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800" b="0" i="0" u="none" strike="noStrike" kern="1200" baseline="3000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Niemand in de ruimte? Licht uit.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4288426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800" b="0" i="0" u="none" strike="noStrike" kern="1200" baseline="3000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Verwarming een graad lager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2772989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0" i="0" u="none" strike="noStrike" kern="1200" baseline="3000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Stekker van apparaten die niet gebruikt worden </a:t>
                      </a:r>
                    </a:p>
                    <a:p>
                      <a:pPr marL="0" marR="0" lvl="0" indent="0" algn="l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0" i="0" u="none" strike="noStrike" kern="1200" baseline="3000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uit stopcontact 	</a:t>
                      </a:r>
                      <a:endParaRPr lang="nl-NL" sz="2800" dirty="0">
                        <a:solidFill>
                          <a:srgbClr val="65B32E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4355470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0" i="0" u="none" strike="noStrike" kern="1200" baseline="3000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Trui aan in plaats van verwarming hoger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2901190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0" i="0" u="none" strike="noStrike" kern="1200" baseline="3000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Beeldscherm uit na het werken</a:t>
                      </a:r>
                      <a:endParaRPr lang="nl-NL" sz="2800" dirty="0">
                        <a:solidFill>
                          <a:srgbClr val="65B32E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1335710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800" b="0" i="0" u="none" strike="noStrike" kern="1200" baseline="3000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Trap in plaats van de lift</a:t>
                      </a:r>
                      <a:endParaRPr lang="nl-NL" sz="2800" dirty="0">
                        <a:solidFill>
                          <a:srgbClr val="65B32E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1237515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0" i="0" u="none" strike="noStrike" kern="1200" baseline="300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Vul hier zelf een leuke/uitdagende </a:t>
                      </a:r>
                      <a:r>
                        <a:rPr lang="nl-NL" sz="2800" b="0" i="0" u="none" strike="noStrike" kern="1200" baseline="30000" dirty="0" err="1">
                          <a:solidFill>
                            <a:schemeClr val="bg1">
                              <a:lumMod val="65000"/>
                            </a:schemeClr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challenge</a:t>
                      </a:r>
                      <a:r>
                        <a:rPr lang="nl-NL" sz="2800" b="0" i="0" u="none" strike="noStrike" kern="1200" baseline="300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 in om energie te besparen!</a:t>
                      </a:r>
                      <a:endParaRPr lang="nl-NL" sz="2800" dirty="0">
                        <a:solidFill>
                          <a:srgbClr val="65B32E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9792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502373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Kantoorthem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31FF76EB96914B9FDB055D1D7EC1F1" ma:contentTypeVersion="19" ma:contentTypeDescription="Een nieuw document maken." ma:contentTypeScope="" ma:versionID="99ec08a881528fbc015030cf7d1c487f">
  <xsd:schema xmlns:xsd="http://www.w3.org/2001/XMLSchema" xmlns:xs="http://www.w3.org/2001/XMLSchema" xmlns:p="http://schemas.microsoft.com/office/2006/metadata/properties" xmlns:ns2="7ddfc4a7-2327-4f2d-b29d-dda666fbba38" xmlns:ns3="45b0fde6-3671-446b-8026-4c0d418a39e7" targetNamespace="http://schemas.microsoft.com/office/2006/metadata/properties" ma:root="true" ma:fieldsID="ea913bf8c654b6b8b745ae44bae9876e" ns2:_="" ns3:_="">
    <xsd:import namespace="7ddfc4a7-2327-4f2d-b29d-dda666fbba38"/>
    <xsd:import namespace="45b0fde6-3671-446b-8026-4c0d418a39e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Location" minOccurs="0"/>
                <xsd:element ref="ns3:MediaServiceSearchProperties" minOccurs="0"/>
                <xsd:element ref="ns3:MediaServiceBillingMetadata" minOccurs="0"/>
                <xsd:element ref="ns3:Extern_x0020_gedeeld_x003f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fc4a7-2327-4f2d-b29d-dda666fbba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500ca94e-3c10-4710-8f5a-bcf85d946662}" ma:internalName="TaxCatchAll" ma:showField="CatchAllData" ma:web="7ddfc4a7-2327-4f2d-b29d-dda666fbba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b0fde6-3671-446b-8026-4c0d418a39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f267c90d-14ff-4ce5-b3f0-f18f151e17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  <xsd:element name="Extern_x0020_gedeeld_x003f_" ma:index="24" nillable="true" ma:displayName="Extern gedeeld?" ma:default="onbekend" ma:format="Dropdown" ma:internalName="Extern_x0020_gedeeld_x003f_">
      <xsd:simpleType>
        <xsd:restriction base="dms:Choice">
          <xsd:enumeration value="ja"/>
          <xsd:enumeration value="nee"/>
          <xsd:enumeration value="onbeken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dfc4a7-2327-4f2d-b29d-dda666fbba38" xsi:nil="true"/>
    <lcf76f155ced4ddcb4097134ff3c332f xmlns="45b0fde6-3671-446b-8026-4c0d418a39e7">
      <Terms xmlns="http://schemas.microsoft.com/office/infopath/2007/PartnerControls"/>
    </lcf76f155ced4ddcb4097134ff3c332f>
    <Extern_x0020_gedeeld_x003f_ xmlns="45b0fde6-3671-446b-8026-4c0d418a39e7">onbekend</Extern_x0020_gedeeld_x003f_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451154-0F10-459A-8831-6E484ED35A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dfc4a7-2327-4f2d-b29d-dda666fbba38"/>
    <ds:schemaRef ds:uri="45b0fde6-3671-446b-8026-4c0d418a3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B5CDD8A-19E2-4186-9699-9F5FDB9B4B0E}">
  <ds:schemaRefs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purl.org/dc/elements/1.1/"/>
    <ds:schemaRef ds:uri="http://schemas.microsoft.com/office/infopath/2007/PartnerControls"/>
    <ds:schemaRef ds:uri="45b0fde6-3671-446b-8026-4c0d418a39e7"/>
    <ds:schemaRef ds:uri="7ddfc4a7-2327-4f2d-b29d-dda666fbba38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95CF8C0-AE86-416D-B24B-C00067F093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293</TotalTime>
  <Words>337</Words>
  <Application>Microsoft Office PowerPoint</Application>
  <PresentationFormat>Aangepast</PresentationFormat>
  <Paragraphs>59</Paragraphs>
  <Slides>4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Lexend Deca</vt:lpstr>
      <vt:lpstr>MinionPro-Regular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Irene Kraak (Stimular)</dc:creator>
  <cp:lastModifiedBy>Irene Kraak (Stimular)</cp:lastModifiedBy>
  <cp:revision>9</cp:revision>
  <cp:lastPrinted>2024-08-01T12:58:06Z</cp:lastPrinted>
  <dcterms:created xsi:type="dcterms:W3CDTF">2024-04-04T07:28:21Z</dcterms:created>
  <dcterms:modified xsi:type="dcterms:W3CDTF">2025-08-06T10:23:48Z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0x010100FC31FF76EB96914B9FDB055D1D7EC1F1</vt:lpwstr>
  </property>
  <property fmtid="{D5CDD505-2E9C-101B-9397-08002B2CF9AE}" pid="3" name="MediaServiceImageTags">
    <vt:lpwstr/>
  </property>
</Properties>
</file>